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7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21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12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007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963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44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54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37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1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53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72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4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0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0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0F02BC-3325-4FE1-AEED-0814D4D8C48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1CB1-C3A7-418B-81C6-BF03833B5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247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613" y="1370404"/>
            <a:ext cx="11274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看護</a:t>
            </a:r>
            <a:r>
              <a:rPr lang="ja-JP" altLang="en-US" sz="2400" b="1" dirty="0" smtClean="0"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職員（準職員・パートタイム）</a:t>
            </a:r>
            <a:endParaRPr kumimoji="1" lang="ja-JP" altLang="en-US" sz="2400" b="1" dirty="0"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6613" y="539407"/>
            <a:ext cx="9845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3399"/>
                </a:solidFill>
                <a:latin typeface="AR丸ゴシック体M04" panose="020F0609000000000000" pitchFamily="49" charset="-128"/>
                <a:ea typeface="AR丸ゴシック体M04" panose="020F0609000000000000" pitchFamily="49" charset="-128"/>
              </a:rPr>
              <a:t>育児中の方や時間に余裕のある方へ、看護の資格を活かし、充実した生活を送ってみませんか！</a:t>
            </a:r>
            <a:endParaRPr kumimoji="1" lang="ja-JP" altLang="en-US" sz="2400" b="1" dirty="0">
              <a:solidFill>
                <a:srgbClr val="FF3399"/>
              </a:solidFill>
              <a:latin typeface="AR丸ゴシック体M04" panose="020F0609000000000000" pitchFamily="49" charset="-128"/>
              <a:ea typeface="AR丸ゴシック体M04" panose="020F0609000000000000" pitchFamily="49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839491"/>
              </p:ext>
            </p:extLst>
          </p:nvPr>
        </p:nvGraphicFramePr>
        <p:xfrm>
          <a:off x="325966" y="1832069"/>
          <a:ext cx="11615969" cy="449952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151884"/>
                <a:gridCol w="2836573"/>
                <a:gridCol w="1133340"/>
                <a:gridCol w="6494172"/>
              </a:tblGrid>
              <a:tr h="404309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事業所　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特別養護老人ホーム松寿園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b="1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455307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雇用形態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準職員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給　与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手　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基本給　１，１００円～（経験に応じて決定します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※</a:t>
                      </a:r>
                      <a:r>
                        <a:rPr kumimoji="1" lang="ja-JP" altLang="en-US" b="1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看護師は１，３００円～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交通費等は別途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支給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309093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資　格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不問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493943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就業時間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 7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～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18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：</a:t>
                      </a:r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00</a:t>
                      </a: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❖上記のうち４時間以上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勤務できる方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賞与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業績に応じて支給します。（昨年度実績　２ヶ月／年）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510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仕事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内容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❖ユニット又は従来型ケアにおける看護業務全般の支援を行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います。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❖お客様が安全、安心そして充実した生活が送れるよう医師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の指示のもと他職種と連携し、個々にあった支援を行いま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　す。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</a:tr>
              <a:tr h="165794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社会保険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雇用保険・労災保険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厚生年金・健康保険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en-US" altLang="ja-JP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※</a:t>
                      </a:r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勤務時間に応じて加入。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2112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その他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❖採用時研修を行いますので、安心して働くことができます。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en-US" altLang="ja-JP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※</a:t>
                      </a:r>
                      <a:r>
                        <a:rPr kumimoji="1" lang="ja-JP" altLang="en-US" b="1" dirty="0" smtClean="0">
                          <a:solidFill>
                            <a:srgbClr val="FF66FF"/>
                          </a:solidFill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デイサービスセンターでの勤務もあります。</a:t>
                      </a:r>
                      <a:endParaRPr kumimoji="1" lang="ja-JP" altLang="en-US" b="1" dirty="0">
                        <a:solidFill>
                          <a:srgbClr val="FF66FF"/>
                        </a:solidFill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/>
                </a:tc>
              </a:tr>
              <a:tr h="10126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休　日</a:t>
                      </a:r>
                      <a:endParaRPr kumimoji="1" lang="ja-JP" altLang="en-US" b="1" dirty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週３日以上働ける方。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  <a:p>
                      <a:r>
                        <a:rPr kumimoji="1" lang="ja-JP" altLang="en-US" b="1" dirty="0" smtClean="0">
                          <a:latin typeface="AR丸ゴシック体M04" panose="020F0609000000000000" pitchFamily="49" charset="-128"/>
                          <a:ea typeface="AR丸ゴシック体M04" panose="020F0609000000000000" pitchFamily="49" charset="-128"/>
                        </a:rPr>
                        <a:t>年次有休休暇　５日～（６ヵ月後～）</a:t>
                      </a:r>
                      <a:endParaRPr kumimoji="1" lang="en-US" altLang="ja-JP" b="1" dirty="0" smtClean="0">
                        <a:latin typeface="AR丸ゴシック体M04" panose="020F0609000000000000" pitchFamily="49" charset="-128"/>
                        <a:ea typeface="AR丸ゴシック体M04" panose="020F0609000000000000" pitchFamily="49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7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656</TotalTime>
  <Words>144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イオン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syoju-kyo01</dc:creator>
  <cp:lastModifiedBy>syoju-kyo01</cp:lastModifiedBy>
  <cp:revision>38</cp:revision>
  <dcterms:created xsi:type="dcterms:W3CDTF">2018-12-28T11:12:17Z</dcterms:created>
  <dcterms:modified xsi:type="dcterms:W3CDTF">2024-01-16T07:19:19Z</dcterms:modified>
</cp:coreProperties>
</file>